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4" r:id="rId5"/>
    <p:sldId id="287" r:id="rId6"/>
    <p:sldId id="297" r:id="rId7"/>
    <p:sldId id="298" r:id="rId8"/>
    <p:sldId id="299" r:id="rId9"/>
    <p:sldId id="303" r:id="rId10"/>
    <p:sldId id="305" r:id="rId11"/>
    <p:sldId id="312" r:id="rId12"/>
    <p:sldId id="306" r:id="rId13"/>
    <p:sldId id="307" r:id="rId14"/>
    <p:sldId id="308" r:id="rId15"/>
    <p:sldId id="309" r:id="rId16"/>
    <p:sldId id="310" r:id="rId17"/>
    <p:sldId id="300" r:id="rId18"/>
    <p:sldId id="301" r:id="rId19"/>
    <p:sldId id="302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LGD project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A</a:t>
            </a:r>
          </a:p>
          <a:p>
            <a:r>
              <a:rPr lang="en-US" b="1" dirty="0"/>
              <a:t>MUGGULLA DHARANI SAI SRIRAM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2FEA3-BA3C-457F-3331-229A494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AEF1-DBF8-738B-28FE-B1617F01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FF371-0B1A-8BFA-7B73-E7A6DC5D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F9F65-B8DB-5256-1584-C4FCA004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1" y="690282"/>
            <a:ext cx="10354235" cy="577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7E80A-5483-FC1B-C6D2-A387D695BCDF}"/>
              </a:ext>
            </a:extLst>
          </p:cNvPr>
          <p:cNvSpPr txBox="1"/>
          <p:nvPr/>
        </p:nvSpPr>
        <p:spPr>
          <a:xfrm>
            <a:off x="1680882" y="329812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course creation page</a:t>
            </a:r>
          </a:p>
        </p:txBody>
      </p:sp>
    </p:spTree>
    <p:extLst>
      <p:ext uri="{BB962C8B-B14F-4D97-AF65-F5344CB8AC3E}">
        <p14:creationId xmlns:p14="http://schemas.microsoft.com/office/powerpoint/2010/main" val="64674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CE812-789E-7E32-40A7-2CEF308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55AC2-6171-5993-677A-E15546B9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2AA35-AC19-090A-A22B-D4D1F101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46803-8D7E-96DF-550F-ECB04651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89"/>
          <a:stretch/>
        </p:blipFill>
        <p:spPr>
          <a:xfrm>
            <a:off x="3498027" y="1370358"/>
            <a:ext cx="4639759" cy="480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1B135-82CD-96DA-7069-CB9563E567EF}"/>
              </a:ext>
            </a:extLst>
          </p:cNvPr>
          <p:cNvSpPr txBox="1"/>
          <p:nvPr/>
        </p:nvSpPr>
        <p:spPr>
          <a:xfrm>
            <a:off x="1680882" y="329812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</a:t>
            </a:r>
            <a:r>
              <a:rPr lang="en-US" b="1" dirty="0"/>
              <a:t>   course page</a:t>
            </a:r>
          </a:p>
        </p:txBody>
      </p:sp>
    </p:spTree>
    <p:extLst>
      <p:ext uri="{BB962C8B-B14F-4D97-AF65-F5344CB8AC3E}">
        <p14:creationId xmlns:p14="http://schemas.microsoft.com/office/powerpoint/2010/main" val="136671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265B2-3C72-27F3-E5BF-A6318A58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27296-2C53-2699-2B51-1168015C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6DAF-5F38-401A-4759-93088386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3C7BC-2CEC-BD27-2A3F-6EB73523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80" y="699247"/>
            <a:ext cx="8703039" cy="56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4274C-AFBB-BC9D-A140-810B8974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EAF01-8618-EC51-6ADA-B44A24B9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7830-8D90-B0F2-634C-91082DA9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E94F9-60C2-D9C8-A8D0-CE1342DF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69" y="555812"/>
            <a:ext cx="8711799" cy="5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</a:t>
            </a:r>
            <a:r>
              <a:rPr lang="en-US" b="1" dirty="0"/>
              <a:t>Database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19A7C-C40B-5961-D880-F894CA06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54" y="1023976"/>
            <a:ext cx="6990092" cy="48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6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File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</a:t>
            </a:r>
            <a:r>
              <a:rPr lang="en-US" b="1" dirty="0"/>
              <a:t>Backend file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83448-47BB-2E05-680A-74E664A3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85" y="1777481"/>
            <a:ext cx="2401638" cy="2991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27327-CEB7-CD5E-F200-AA13E738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39" y="1777482"/>
            <a:ext cx="2078556" cy="2991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2ED1B2-9BA9-76D8-60D3-EA17A75BE6D1}"/>
              </a:ext>
            </a:extLst>
          </p:cNvPr>
          <p:cNvSpPr txBox="1"/>
          <p:nvPr/>
        </p:nvSpPr>
        <p:spPr>
          <a:xfrm>
            <a:off x="2116120" y="4815824"/>
            <a:ext cx="25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Whole Project File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4BDD2-354C-AAD3-FDA4-B53705C81AC7}"/>
              </a:ext>
            </a:extLst>
          </p:cNvPr>
          <p:cNvSpPr txBox="1"/>
          <p:nvPr/>
        </p:nvSpPr>
        <p:spPr>
          <a:xfrm>
            <a:off x="7665631" y="4815824"/>
            <a:ext cx="24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Project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224086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Apps file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</a:t>
            </a:r>
            <a:r>
              <a:rPr lang="en-US" b="1" dirty="0"/>
              <a:t>Django apps file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76BA0-659F-ED25-E636-E11018821067}"/>
              </a:ext>
            </a:extLst>
          </p:cNvPr>
          <p:cNvSpPr txBox="1"/>
          <p:nvPr/>
        </p:nvSpPr>
        <p:spPr>
          <a:xfrm>
            <a:off x="1591235" y="4500282"/>
            <a:ext cx="15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E1999-DBD9-A6B6-ED17-13BB5B0FDD88}"/>
              </a:ext>
            </a:extLst>
          </p:cNvPr>
          <p:cNvSpPr txBox="1"/>
          <p:nvPr/>
        </p:nvSpPr>
        <p:spPr>
          <a:xfrm>
            <a:off x="5280212" y="4500282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DCD05-7A02-8702-D9AA-B94C78830D49}"/>
              </a:ext>
            </a:extLst>
          </p:cNvPr>
          <p:cNvSpPr txBox="1"/>
          <p:nvPr/>
        </p:nvSpPr>
        <p:spPr>
          <a:xfrm>
            <a:off x="8925601" y="5441576"/>
            <a:ext cx="154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app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0540AA-3F31-0D4C-D53C-A7B2F01B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63" y="1794605"/>
            <a:ext cx="1776028" cy="253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BEECA5-C411-CEB1-590E-58DFC229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60" y="1771743"/>
            <a:ext cx="1776028" cy="2728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B5554-2D14-6DDA-FFC1-EC8971CF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825" y="1484222"/>
            <a:ext cx="1425063" cy="38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3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969CF-9398-C230-1F46-6A81B14A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074" name="Picture 2" descr="Happy Coding Logo by SMG | Codester">
            <a:extLst>
              <a:ext uri="{FF2B5EF4-FFF2-40B4-BE49-F238E27FC236}">
                <a16:creationId xmlns:a16="http://schemas.microsoft.com/office/drawing/2014/main" id="{3A2198BD-04DB-DB30-80BA-419B05F0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97" y="2034988"/>
            <a:ext cx="4222377" cy="277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create a web-based management system for learning and development, providing dashboards for admins, managers, and employees to manage and track progress.</a:t>
            </a:r>
            <a:br>
              <a:rPr lang="en-US" dirty="0"/>
            </a:br>
            <a:r>
              <a:rPr lang="en-US" b="1" dirty="0"/>
              <a:t>Technologies Used: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Backend: </a:t>
            </a:r>
            <a:r>
              <a:rPr lang="en-US" b="1" dirty="0"/>
              <a:t>Django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Frontend: </a:t>
            </a:r>
            <a:r>
              <a:rPr lang="en-US" b="1" dirty="0"/>
              <a:t>HTML, CSS, JavaScript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Database: </a:t>
            </a:r>
            <a:r>
              <a:rPr lang="en-US" b="1" dirty="0" err="1"/>
              <a:t>sqlLite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13689-7698-6431-0956-581038D9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3" y="790673"/>
            <a:ext cx="11371115" cy="54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04ACB-8DDB-06A5-84FB-32DD030C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5" y="790673"/>
            <a:ext cx="11353800" cy="54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1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Signup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Signup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A5676-7529-8D13-8A27-5A9A18B3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67" y="869576"/>
            <a:ext cx="11218466" cy="53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4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manager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680882" y="329812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Manager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A8A0C-96BE-3D70-6800-A44AF1FD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878541"/>
            <a:ext cx="10988040" cy="53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5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B8485-7240-4D3E-CDC9-20C0C8E8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0B0B8-9483-EC66-FB40-F040FA6D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2063-CC45-F052-6F67-3BDF2134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C2114-4DA9-04E1-A8BE-C7475799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8" y="942564"/>
            <a:ext cx="9341224" cy="5287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74D0A-8A3D-F9D3-78D8-722999B014C7}"/>
              </a:ext>
            </a:extLst>
          </p:cNvPr>
          <p:cNvSpPr txBox="1"/>
          <p:nvPr/>
        </p:nvSpPr>
        <p:spPr>
          <a:xfrm>
            <a:off x="1680882" y="329812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253404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B2096-A950-4D3E-7B8E-9F38B773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ECC01-5E96-7DBE-1D5A-4EDC4950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5B332-1663-0E84-7608-481B0670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89E12-59A7-14F3-D062-1A3B4599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3" y="923364"/>
            <a:ext cx="10881338" cy="5208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A5E44-D134-9076-D8FD-A8971E922C4E}"/>
              </a:ext>
            </a:extLst>
          </p:cNvPr>
          <p:cNvSpPr txBox="1"/>
          <p:nvPr/>
        </p:nvSpPr>
        <p:spPr>
          <a:xfrm>
            <a:off x="1680882" y="329812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</a:t>
            </a:r>
            <a:r>
              <a:rPr lang="en-US" b="1" dirty="0"/>
              <a:t>Employee page</a:t>
            </a:r>
          </a:p>
        </p:txBody>
      </p:sp>
    </p:spTree>
    <p:extLst>
      <p:ext uri="{BB962C8B-B14F-4D97-AF65-F5344CB8AC3E}">
        <p14:creationId xmlns:p14="http://schemas.microsoft.com/office/powerpoint/2010/main" val="396307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D560C-23A5-F37D-6B0A-7532B3CC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ADD3-1B2A-C723-AF36-C10DBD62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081B9-3AD1-AF01-A4C7-A26A4322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A18B7-E5A9-86F3-239B-C45EDE7B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849472"/>
            <a:ext cx="11241741" cy="5380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C5357-46B7-78B3-1012-7CFF425277D9}"/>
              </a:ext>
            </a:extLst>
          </p:cNvPr>
          <p:cNvSpPr txBox="1"/>
          <p:nvPr/>
        </p:nvSpPr>
        <p:spPr>
          <a:xfrm>
            <a:off x="1680882" y="329812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</a:t>
            </a:r>
            <a:r>
              <a:rPr lang="en-US" b="1" dirty="0"/>
              <a:t> Admin action on the training request</a:t>
            </a:r>
          </a:p>
        </p:txBody>
      </p:sp>
    </p:spTree>
    <p:extLst>
      <p:ext uri="{BB962C8B-B14F-4D97-AF65-F5344CB8AC3E}">
        <p14:creationId xmlns:p14="http://schemas.microsoft.com/office/powerpoint/2010/main" val="47105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{44B596DD-9F18-4B3D-913D-E7807E48D4A3}tf11429527_win32</Template>
  <TotalTime>107</TotalTime>
  <Words>168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LGD project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LGD project</dc:title>
  <dc:creator>dharani sai sriram</dc:creator>
  <cp:lastModifiedBy>dharani sai sriram</cp:lastModifiedBy>
  <cp:revision>8</cp:revision>
  <dcterms:created xsi:type="dcterms:W3CDTF">2024-12-05T11:34:20Z</dcterms:created>
  <dcterms:modified xsi:type="dcterms:W3CDTF">2025-01-17T10:44:06Z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